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8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5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7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0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1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0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493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3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2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3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1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E64D7-7CE2-4971-B28D-F19ABA15286D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FFF6D-62DF-42D2-B66F-E1CD2863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3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24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286000" y="1447800"/>
            <a:ext cx="3657600" cy="304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82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728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12</cp:revision>
  <dcterms:created xsi:type="dcterms:W3CDTF">2010-01-15T01:25:01Z</dcterms:created>
  <dcterms:modified xsi:type="dcterms:W3CDTF">2010-01-15T01:48:42Z</dcterms:modified>
</cp:coreProperties>
</file>